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47AC9-6F8E-1626-7479-75A6167544E5}" v="59" dt="2024-04-22T14:33:07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/>
    <p:restoredTop sz="94643"/>
  </p:normalViewPr>
  <p:slideViewPr>
    <p:cSldViewPr snapToGrid="0">
      <p:cViewPr varScale="1">
        <p:scale>
          <a:sx n="75" d="100"/>
          <a:sy n="75" d="100"/>
        </p:scale>
        <p:origin x="32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6E95B-A342-D342-A56F-8758D99DBEC3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28913-DEF4-7B4E-8E16-BDF9DD7CF2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3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3B77-6D6D-2F47-844C-6A0296CC92D2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6228-FBA7-8E4F-91EB-8F78FF8147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05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3B77-6D6D-2F47-844C-6A0296CC92D2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6228-FBA7-8E4F-91EB-8F78FF8147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24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3B77-6D6D-2F47-844C-6A0296CC92D2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6228-FBA7-8E4F-91EB-8F78FF8147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69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3B77-6D6D-2F47-844C-6A0296CC92D2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6228-FBA7-8E4F-91EB-8F78FF8147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08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3B77-6D6D-2F47-844C-6A0296CC92D2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6228-FBA7-8E4F-91EB-8F78FF8147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0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3B77-6D6D-2F47-844C-6A0296CC92D2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6228-FBA7-8E4F-91EB-8F78FF8147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20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3B77-6D6D-2F47-844C-6A0296CC92D2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6228-FBA7-8E4F-91EB-8F78FF8147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34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3B77-6D6D-2F47-844C-6A0296CC92D2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6228-FBA7-8E4F-91EB-8F78FF8147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1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3B77-6D6D-2F47-844C-6A0296CC92D2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6228-FBA7-8E4F-91EB-8F78FF8147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10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3B77-6D6D-2F47-844C-6A0296CC92D2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6228-FBA7-8E4F-91EB-8F78FF8147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94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3B77-6D6D-2F47-844C-6A0296CC92D2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6228-FBA7-8E4F-91EB-8F78FF8147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70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3B77-6D6D-2F47-844C-6A0296CC92D2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76228-FBA7-8E4F-91EB-8F78FF8147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2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39B3DF3-B7AC-15EB-B272-8F1BE5224357}"/>
              </a:ext>
            </a:extLst>
          </p:cNvPr>
          <p:cNvSpPr txBox="1"/>
          <p:nvPr/>
        </p:nvSpPr>
        <p:spPr>
          <a:xfrm>
            <a:off x="36912" y="1375069"/>
            <a:ext cx="3841939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dirty="0">
                <a:effectLst/>
                <a:latin typeface="Arial"/>
                <a:cs typeface="Arial"/>
              </a:rPr>
              <a:t>Venerd</a:t>
            </a:r>
            <a:r>
              <a:rPr lang="it-IT" sz="3200" b="1" dirty="0">
                <a:latin typeface="Arial"/>
                <a:cs typeface="Arial"/>
              </a:rPr>
              <a:t>ì 10</a:t>
            </a:r>
            <a:r>
              <a:rPr lang="it-IT" sz="3200" b="1" dirty="0">
                <a:effectLst/>
                <a:latin typeface="Arial"/>
                <a:cs typeface="Arial"/>
              </a:rPr>
              <a:t> maggio ore </a:t>
            </a:r>
            <a:r>
              <a:rPr lang="it-IT" sz="3200" b="1" dirty="0">
                <a:latin typeface="Arial"/>
                <a:cs typeface="Arial"/>
              </a:rPr>
              <a:t>15:00</a:t>
            </a:r>
            <a:endParaRPr lang="it-IT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E8A338A-25A0-0F9A-5A91-A77E7F50269D}"/>
              </a:ext>
            </a:extLst>
          </p:cNvPr>
          <p:cNvSpPr txBox="1"/>
          <p:nvPr/>
        </p:nvSpPr>
        <p:spPr>
          <a:xfrm>
            <a:off x="50412" y="2433826"/>
            <a:ext cx="680844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b="1" dirty="0">
                <a:effectLst/>
                <a:latin typeface="Arial"/>
                <a:cs typeface="Arial"/>
              </a:rPr>
              <a:t>L’evento si svolgerà sia in presenza (Padiglione 14- </a:t>
            </a:r>
            <a:r>
              <a:rPr lang="it-IT" sz="2000" b="1">
                <a:effectLst/>
                <a:latin typeface="Arial"/>
                <a:cs typeface="Arial"/>
              </a:rPr>
              <a:t>Polo Formativo Ospedale Vecchio , Imola) </a:t>
            </a:r>
            <a:endParaRPr lang="it-IT" sz="2000">
              <a:latin typeface="Arial"/>
              <a:cs typeface="Arial"/>
            </a:endParaRPr>
          </a:p>
          <a:p>
            <a:pPr algn="ctr"/>
            <a:r>
              <a:rPr lang="it-IT" sz="2000" b="1" dirty="0">
                <a:effectLst/>
                <a:latin typeface="Arial"/>
                <a:cs typeface="Arial"/>
              </a:rPr>
              <a:t>che online con Microsoft Teams</a:t>
            </a:r>
            <a:endParaRPr lang="it-IT" sz="2000">
              <a:effectLst/>
              <a:latin typeface="Arial"/>
              <a:cs typeface="Arial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27FB07A-FDAC-203D-2114-A9DA92096E55}"/>
              </a:ext>
            </a:extLst>
          </p:cNvPr>
          <p:cNvSpPr txBox="1"/>
          <p:nvPr/>
        </p:nvSpPr>
        <p:spPr>
          <a:xfrm>
            <a:off x="19240" y="5158510"/>
            <a:ext cx="6683753" cy="39626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021080" marR="998855" algn="ctr">
              <a:spcBef>
                <a:spcPts val="370"/>
              </a:spcBef>
            </a:pPr>
            <a:r>
              <a:rPr lang="it-IT" sz="1800" b="1" dirty="0">
                <a:effectLst/>
                <a:latin typeface="Tahoma"/>
                <a:ea typeface="Calibri"/>
                <a:cs typeface="Calibri"/>
              </a:rPr>
              <a:t>Presentazione</a:t>
            </a:r>
            <a:r>
              <a:rPr lang="it-IT" sz="1800" b="1" spc="75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it-IT" sz="1800" b="1" dirty="0">
                <a:effectLst/>
                <a:latin typeface="Tahoma"/>
                <a:ea typeface="Calibri"/>
                <a:cs typeface="Calibri"/>
              </a:rPr>
              <a:t>dei</a:t>
            </a:r>
            <a:r>
              <a:rPr lang="it-IT" sz="1800" b="1" spc="35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it-IT" sz="1800" b="1" dirty="0">
                <a:effectLst/>
                <a:latin typeface="Tahoma"/>
                <a:ea typeface="Calibri"/>
                <a:cs typeface="Calibri"/>
              </a:rPr>
              <a:t>corsi</a:t>
            </a:r>
            <a:r>
              <a:rPr lang="it-IT" sz="1800" b="1" spc="65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it-IT" sz="1800" b="1" dirty="0">
                <a:effectLst/>
                <a:latin typeface="Tahoma"/>
                <a:ea typeface="Calibri"/>
                <a:cs typeface="Calibri"/>
              </a:rPr>
              <a:t>studio </a:t>
            </a:r>
            <a:endParaRPr lang="it-IT" dirty="0">
              <a:latin typeface="Tahoma"/>
              <a:ea typeface="Calibri"/>
              <a:cs typeface="Calibri"/>
            </a:endParaRPr>
          </a:p>
          <a:p>
            <a:pPr marL="1021080" marR="998855" algn="ctr">
              <a:spcBef>
                <a:spcPts val="370"/>
              </a:spcBef>
            </a:pPr>
            <a:r>
              <a:rPr lang="it-IT" sz="1800" b="1" dirty="0">
                <a:effectLst/>
                <a:latin typeface="Tahoma"/>
                <a:ea typeface="Calibri"/>
                <a:cs typeface="Calibri"/>
              </a:rPr>
              <a:t>delle Professioni Sanitarie</a:t>
            </a:r>
            <a:r>
              <a:rPr lang="it-IT" b="1" dirty="0">
                <a:latin typeface="Tahoma"/>
                <a:ea typeface="Calibri"/>
                <a:cs typeface="Calibri"/>
              </a:rPr>
              <a:t> </a:t>
            </a:r>
            <a:endParaRPr lang="it-IT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2350" marR="998855" algn="ctr">
              <a:spcBef>
                <a:spcPts val="20"/>
              </a:spcBef>
              <a:spcAft>
                <a:spcPts val="0"/>
              </a:spcAft>
            </a:pPr>
            <a:r>
              <a:rPr lang="it-IT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it-IT" sz="1600" b="1" spc="145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sede</a:t>
            </a:r>
            <a:r>
              <a:rPr lang="it-IT" sz="1600" b="1" spc="11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t-IT" sz="1600" b="1" spc="115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Imola</a:t>
            </a:r>
            <a:r>
              <a:rPr lang="it-IT" sz="1600" b="1" spc="9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dell'Università</a:t>
            </a:r>
            <a:r>
              <a:rPr lang="it-IT" sz="1600" b="1" spc="17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t-IT" sz="1600" b="1" spc="115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Bologna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ts val="1530"/>
              </a:lnSpc>
              <a:buSzPts val="1250"/>
              <a:buFont typeface="Symbol" panose="05050102010706020507" pitchFamily="18" charset="2"/>
              <a:buChar char=""/>
              <a:tabLst>
                <a:tab pos="318135" algn="l"/>
              </a:tabLst>
            </a:pP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Corso</a:t>
            </a:r>
            <a:r>
              <a:rPr lang="it-IT" sz="1800" i="1" spc="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</a:t>
            </a:r>
            <a:r>
              <a:rPr lang="it-IT" sz="1800" i="1" spc="7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laurea</a:t>
            </a:r>
            <a:r>
              <a:rPr lang="it-IT" sz="1800" i="1" spc="8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it-IT" sz="1800" i="1" spc="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Fisioterapia</a:t>
            </a:r>
            <a:r>
              <a:rPr lang="it-IT" sz="1800" b="1" spc="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(sede</a:t>
            </a:r>
            <a:r>
              <a:rPr lang="it-IT" sz="1800" spc="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didattica</a:t>
            </a:r>
            <a:r>
              <a:rPr lang="it-IT" sz="1800" spc="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Bologna</a:t>
            </a:r>
            <a:r>
              <a:rPr lang="it-IT" sz="1800" spc="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it-IT" sz="1800" spc="8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sede</a:t>
            </a:r>
            <a:r>
              <a:rPr lang="it-IT" sz="1800" spc="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formativa</a:t>
            </a:r>
            <a:r>
              <a:rPr lang="it-IT" sz="1800" spc="4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Imola)</a:t>
            </a:r>
          </a:p>
          <a:p>
            <a:pPr marL="342900" lvl="0" indent="-342900">
              <a:lnSpc>
                <a:spcPts val="1540"/>
              </a:lnSpc>
              <a:buSzPts val="1250"/>
              <a:buFont typeface="Symbol" panose="05050102010706020507" pitchFamily="18" charset="2"/>
              <a:buChar char=""/>
              <a:tabLst>
                <a:tab pos="318135" algn="l"/>
              </a:tabLst>
            </a:pP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Corso</a:t>
            </a:r>
            <a:r>
              <a:rPr lang="it-IT" sz="1800" i="1" spc="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</a:t>
            </a:r>
            <a:r>
              <a:rPr lang="it-IT" sz="1800" i="1" spc="8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laurea</a:t>
            </a:r>
            <a:r>
              <a:rPr lang="it-IT" sz="1800" i="1" spc="9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it-IT" sz="1800" i="1" spc="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Infermieristica</a:t>
            </a:r>
            <a:r>
              <a:rPr lang="it-IT" sz="1800" b="1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(sede</a:t>
            </a:r>
            <a:r>
              <a:rPr lang="it-IT" sz="1800" spc="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didattica</a:t>
            </a:r>
            <a:r>
              <a:rPr lang="it-IT" sz="1800" spc="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Bologna</a:t>
            </a:r>
            <a:r>
              <a:rPr lang="it-IT" sz="1800" spc="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it-IT" sz="1800" spc="9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sede</a:t>
            </a:r>
            <a:r>
              <a:rPr lang="it-IT" sz="1800" spc="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formativa</a:t>
            </a:r>
            <a:r>
              <a:rPr lang="it-IT" sz="1800" spc="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Imola)</a:t>
            </a:r>
          </a:p>
          <a:p>
            <a:pPr marL="342900" lvl="0" indent="-342900">
              <a:lnSpc>
                <a:spcPts val="1540"/>
              </a:lnSpc>
              <a:buSzPts val="1250"/>
              <a:buFont typeface="Symbol" panose="05050102010706020507" pitchFamily="18" charset="2"/>
              <a:buChar char=""/>
              <a:tabLst>
                <a:tab pos="318135" algn="l"/>
              </a:tabLst>
            </a:pP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Corso</a:t>
            </a:r>
            <a:r>
              <a:rPr lang="it-IT" sz="1800" i="1" spc="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</a:t>
            </a:r>
            <a:r>
              <a:rPr lang="it-IT" sz="1800" i="1" spc="7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laurea</a:t>
            </a:r>
            <a:r>
              <a:rPr lang="it-IT" sz="1800" i="1" spc="7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it-IT" sz="1800" i="1" spc="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Tecniche</a:t>
            </a:r>
            <a:r>
              <a:rPr lang="it-IT" sz="1800" b="1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della</a:t>
            </a:r>
            <a:r>
              <a:rPr lang="it-IT" sz="1800" b="1" spc="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prevenzione</a:t>
            </a:r>
            <a:r>
              <a:rPr lang="it-IT" sz="1800" b="1" spc="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nell'ambiente</a:t>
            </a:r>
            <a:r>
              <a:rPr lang="it-IT" sz="1800" b="1" spc="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</a:t>
            </a:r>
            <a:r>
              <a:rPr lang="it-IT" sz="1800" b="1" spc="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nei</a:t>
            </a:r>
            <a:r>
              <a:rPr lang="it-IT" sz="1800" b="1" spc="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luoghi</a:t>
            </a:r>
            <a:r>
              <a:rPr lang="it-IT" sz="1800" b="1" spc="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</a:t>
            </a:r>
            <a:r>
              <a:rPr lang="it-IT" sz="1800" b="1" spc="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lavoro</a:t>
            </a:r>
            <a:endParaRPr lang="it-IT" sz="18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525"/>
              </a:lnSpc>
              <a:buSzPts val="1250"/>
              <a:buFont typeface="Symbol" panose="05050102010706020507" pitchFamily="18" charset="2"/>
              <a:buChar char=""/>
              <a:tabLst>
                <a:tab pos="318135" algn="l"/>
              </a:tabLst>
            </a:pP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Corso</a:t>
            </a:r>
            <a:r>
              <a:rPr lang="it-IT" sz="1800" i="1" spc="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</a:t>
            </a:r>
            <a:r>
              <a:rPr lang="it-IT" sz="1800" i="1" spc="9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laurea</a:t>
            </a:r>
            <a:r>
              <a:rPr lang="it-IT" sz="1800" i="1" spc="1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it-IT" sz="1800" i="1" spc="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Educazione</a:t>
            </a:r>
            <a:r>
              <a:rPr lang="it-IT" sz="1800" b="1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professionale</a:t>
            </a:r>
            <a:endParaRPr lang="it-IT" sz="18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560"/>
              </a:lnSpc>
              <a:buSzPts val="1250"/>
              <a:buFont typeface="Symbol" panose="05050102010706020507" pitchFamily="18" charset="2"/>
              <a:buChar char=""/>
              <a:tabLst>
                <a:tab pos="318135" algn="l"/>
              </a:tabLst>
            </a:pP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Corso</a:t>
            </a:r>
            <a:r>
              <a:rPr lang="it-IT" sz="1800" i="1" spc="6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</a:t>
            </a:r>
            <a:r>
              <a:rPr lang="it-IT" sz="1800" i="1" spc="9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laurea</a:t>
            </a:r>
            <a:r>
              <a:rPr lang="it-IT" sz="1800" i="1" spc="9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magistrale</a:t>
            </a:r>
            <a:r>
              <a:rPr lang="it-IT" sz="1800" i="1" spc="5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it-IT" sz="1800" i="1" spc="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Scienze</a:t>
            </a:r>
            <a:r>
              <a:rPr lang="it-IT" sz="1800" b="1" spc="6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delle</a:t>
            </a:r>
            <a:r>
              <a:rPr lang="it-IT" sz="1800" b="1" spc="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professioni</a:t>
            </a:r>
            <a:r>
              <a:rPr lang="it-IT" sz="1800" b="1" spc="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sanitarie</a:t>
            </a:r>
            <a:r>
              <a:rPr lang="it-IT" sz="1800" b="1" spc="8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della</a:t>
            </a:r>
            <a:r>
              <a:rPr lang="it-IT" sz="1800" b="1" spc="7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prevenzione</a:t>
            </a:r>
            <a:endParaRPr lang="it-IT" sz="18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650240">
              <a:spcBef>
                <a:spcPts val="25"/>
              </a:spcBef>
              <a:spcAft>
                <a:spcPts val="0"/>
              </a:spcAft>
            </a:pPr>
            <a:r>
              <a:rPr lang="it-IT" sz="1800" i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Corsi</a:t>
            </a:r>
            <a:r>
              <a:rPr lang="it-IT" sz="1800" i="1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</a:t>
            </a:r>
            <a:r>
              <a:rPr lang="it-IT" sz="1800" i="1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laurea</a:t>
            </a:r>
            <a:r>
              <a:rPr lang="it-IT" sz="1800" i="1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svolti</a:t>
            </a:r>
            <a:r>
              <a:rPr lang="it-IT" sz="1800" i="1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it-IT" sz="1800" i="1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convenzione</a:t>
            </a:r>
            <a:r>
              <a:rPr lang="it-IT" sz="1800" i="1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</a:t>
            </a:r>
            <a:r>
              <a:rPr lang="it-IT" sz="1800" i="1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l'Azienda</a:t>
            </a:r>
            <a:r>
              <a:rPr lang="it-IT" sz="1800" i="1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USL</a:t>
            </a:r>
            <a:r>
              <a:rPr lang="it-IT" sz="1800" i="1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</a:t>
            </a:r>
            <a:r>
              <a:rPr lang="it-IT" sz="1800" i="1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Imola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it-IT" sz="1600" dirty="0">
                <a:effectLst/>
                <a:latin typeface="Tahoma"/>
                <a:ea typeface="Tahoma"/>
                <a:cs typeface="Arial"/>
              </a:rPr>
              <a:t>Per ciascun corso di Laurea sono previste illustrazioni dettagliate delle attività specifiche del Corso, a cura di docenti, tutor, studenti e laureati, con visite alle aule e spazi dedicati.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D0B4051-9E4F-43FB-4D35-46E79AE74EC5}"/>
              </a:ext>
            </a:extLst>
          </p:cNvPr>
          <p:cNvSpPr txBox="1"/>
          <p:nvPr/>
        </p:nvSpPr>
        <p:spPr>
          <a:xfrm>
            <a:off x="31172" y="8991961"/>
            <a:ext cx="6686552" cy="61555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/>
                <a:latin typeface="Arial"/>
                <a:cs typeface="Arial"/>
              </a:rPr>
              <a:t>Per iscriversi all’evento e per informazioni: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it-IT" sz="160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r>
              <a:rPr lang="it-IT" sz="1600" dirty="0">
                <a:solidFill>
                  <a:schemeClr val="bg1"/>
                </a:solidFill>
                <a:ea typeface="+mn-lt"/>
                <a:cs typeface="+mn-lt"/>
              </a:rPr>
              <a:t>https://almaorienta.unibo.it/it/agenda/professioni-sanitarie-imola-10-5-2024</a:t>
            </a:r>
            <a:endParaRPr lang="it-IT" sz="1600"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1A430CB7-F61D-FB26-E86C-85D8D926E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642" y="3446750"/>
            <a:ext cx="3048000" cy="17145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DC9A82D-C8E9-D410-668E-668F9A6D92E3}"/>
              </a:ext>
            </a:extLst>
          </p:cNvPr>
          <p:cNvSpPr/>
          <p:nvPr/>
        </p:nvSpPr>
        <p:spPr>
          <a:xfrm>
            <a:off x="3886200" y="40280"/>
            <a:ext cx="2848232" cy="20544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OPEN DAY 2024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D8AE80C-F763-663F-828B-C0C5FD03E377}"/>
              </a:ext>
            </a:extLst>
          </p:cNvPr>
          <p:cNvSpPr/>
          <p:nvPr/>
        </p:nvSpPr>
        <p:spPr>
          <a:xfrm>
            <a:off x="14730" y="3461060"/>
            <a:ext cx="3329743" cy="16202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Dipartimento di Scienze Mediche e Chirurgiche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</a:p>
          <a:p>
            <a:pPr algn="ctr"/>
            <a:r>
              <a:rPr lang="it-IT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Dipartimento di Scienze Biomediche e Neuromotorie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140813B-E913-6A2A-A6E7-D374F7747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6" y="0"/>
            <a:ext cx="1895574" cy="137745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2015BA5-2987-00FB-1DDD-2BE98835A64A}"/>
              </a:ext>
            </a:extLst>
          </p:cNvPr>
          <p:cNvSpPr/>
          <p:nvPr/>
        </p:nvSpPr>
        <p:spPr>
          <a:xfrm>
            <a:off x="492648" y="9622716"/>
            <a:ext cx="5892800" cy="243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Per informazioni: 0542/604440-604439</a:t>
            </a:r>
          </a:p>
        </p:txBody>
      </p:sp>
    </p:spTree>
    <p:extLst>
      <p:ext uri="{BB962C8B-B14F-4D97-AF65-F5344CB8AC3E}">
        <p14:creationId xmlns:p14="http://schemas.microsoft.com/office/powerpoint/2010/main" val="3127581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177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di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Torreggiani</dc:creator>
  <cp:lastModifiedBy>Valentini Orietta</cp:lastModifiedBy>
  <cp:revision>50</cp:revision>
  <dcterms:created xsi:type="dcterms:W3CDTF">2024-04-10T13:00:57Z</dcterms:created>
  <dcterms:modified xsi:type="dcterms:W3CDTF">2024-04-22T14:33:25Z</dcterms:modified>
</cp:coreProperties>
</file>